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9319" autoAdjust="0"/>
  </p:normalViewPr>
  <p:slideViewPr>
    <p:cSldViewPr snapToGrid="0">
      <p:cViewPr varScale="1">
        <p:scale>
          <a:sx n="54" d="100"/>
          <a:sy n="54" d="100"/>
        </p:scale>
        <p:origin x="114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jpe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5572A7-DDF8-4DE2-BD3A-65E3D99F5665}" type="datetimeFigureOut">
              <a:rPr lang="es-ES" smtClean="0"/>
              <a:t>16/09/2018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379249-AC6F-43C5-A725-1179AA7A92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9062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Trafico ilegal de especies  ya están muertos hay que cesar la demanda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379249-AC6F-43C5-A725-1179AA7A9200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761483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La</a:t>
            </a:r>
            <a:r>
              <a:rPr lang="es-ES" baseline="0" dirty="0" smtClean="0"/>
              <a:t> detección actual  es muy lenta actualmente proceso manual </a:t>
            </a:r>
            <a:r>
              <a:rPr lang="es-ES" dirty="0" smtClean="0"/>
              <a:t>15 paginas</a:t>
            </a:r>
            <a:r>
              <a:rPr lang="es-ES" baseline="0" dirty="0" smtClean="0"/>
              <a:t> para encontrar un anuncio</a:t>
            </a:r>
          </a:p>
          <a:p>
            <a:r>
              <a:rPr lang="es-ES" baseline="0" dirty="0" smtClean="0"/>
              <a:t>El trafico va a una velocidad y a un volumen mucho más elevado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379249-AC6F-43C5-A725-1179AA7A9200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193824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379249-AC6F-43C5-A725-1179AA7A9200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9289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379249-AC6F-43C5-A725-1179AA7A9200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54989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a-ES" dirty="0" err="1" smtClean="0"/>
              <a:t>Poach</a:t>
            </a:r>
            <a:r>
              <a:rPr lang="ca-ES" dirty="0" smtClean="0"/>
              <a:t> </a:t>
            </a:r>
            <a:r>
              <a:rPr lang="ca-ES" dirty="0" err="1" smtClean="0"/>
              <a:t>the</a:t>
            </a:r>
            <a:r>
              <a:rPr lang="ca-ES" dirty="0" smtClean="0"/>
              <a:t> </a:t>
            </a:r>
            <a:r>
              <a:rPr lang="ca-ES" dirty="0" err="1" smtClean="0"/>
              <a:t>poachers</a:t>
            </a:r>
            <a:endParaRPr lang="ca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a-ES" dirty="0" err="1" smtClean="0"/>
              <a:t>ZooHackathon</a:t>
            </a:r>
            <a:r>
              <a:rPr lang="ca-ES" dirty="0" smtClean="0"/>
              <a:t> 2018 Madrid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6187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1403927" y="665018"/>
            <a:ext cx="53617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dirty="0" smtClean="0"/>
              <a:t>HERRAMIENTA</a:t>
            </a:r>
            <a:endParaRPr lang="es-ES" sz="3200" dirty="0"/>
          </a:p>
        </p:txBody>
      </p:sp>
      <p:sp>
        <p:nvSpPr>
          <p:cNvPr id="6" name="CuadroTexto 5"/>
          <p:cNvSpPr txBox="1"/>
          <p:nvPr/>
        </p:nvSpPr>
        <p:spPr>
          <a:xfrm>
            <a:off x="2018146" y="1316182"/>
            <a:ext cx="53617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dirty="0"/>
              <a:t>A</a:t>
            </a:r>
            <a:r>
              <a:rPr lang="es-ES" sz="3200" dirty="0" smtClean="0"/>
              <a:t>UTOMATIZACIÓN</a:t>
            </a:r>
            <a:endParaRPr lang="es-ES" sz="3200" dirty="0"/>
          </a:p>
        </p:txBody>
      </p:sp>
      <p:sp>
        <p:nvSpPr>
          <p:cNvPr id="7" name="CuadroTexto 6"/>
          <p:cNvSpPr txBox="1"/>
          <p:nvPr/>
        </p:nvSpPr>
        <p:spPr>
          <a:xfrm>
            <a:off x="1403926" y="1994994"/>
            <a:ext cx="53617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dirty="0" smtClean="0"/>
              <a:t>VELOCIDAD</a:t>
            </a:r>
            <a:endParaRPr lang="es-ES" sz="3200" dirty="0"/>
          </a:p>
        </p:txBody>
      </p:sp>
      <p:sp>
        <p:nvSpPr>
          <p:cNvPr id="8" name="CuadroTexto 7"/>
          <p:cNvSpPr txBox="1"/>
          <p:nvPr/>
        </p:nvSpPr>
        <p:spPr>
          <a:xfrm>
            <a:off x="2147454" y="2563091"/>
            <a:ext cx="53617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dirty="0" smtClean="0"/>
              <a:t>FILTRADO</a:t>
            </a:r>
            <a:endParaRPr lang="es-ES" sz="3200" dirty="0"/>
          </a:p>
        </p:txBody>
      </p:sp>
      <p:sp>
        <p:nvSpPr>
          <p:cNvPr id="9" name="CuadroTexto 8"/>
          <p:cNvSpPr txBox="1"/>
          <p:nvPr/>
        </p:nvSpPr>
        <p:spPr>
          <a:xfrm>
            <a:off x="1403925" y="3140363"/>
            <a:ext cx="53617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dirty="0" smtClean="0"/>
              <a:t>TRAZABILIDAD</a:t>
            </a:r>
            <a:endParaRPr lang="es-ES" sz="3200" dirty="0"/>
          </a:p>
        </p:txBody>
      </p:sp>
      <p:sp>
        <p:nvSpPr>
          <p:cNvPr id="10" name="CuadroTexto 9"/>
          <p:cNvSpPr txBox="1"/>
          <p:nvPr/>
        </p:nvSpPr>
        <p:spPr>
          <a:xfrm>
            <a:off x="1713346" y="4022437"/>
            <a:ext cx="88766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dirty="0" smtClean="0"/>
              <a:t>RECONOCIMIENTO DE IMÁGENES</a:t>
            </a:r>
            <a:endParaRPr lang="es-ES" sz="3200" dirty="0"/>
          </a:p>
        </p:txBody>
      </p:sp>
      <p:sp>
        <p:nvSpPr>
          <p:cNvPr id="11" name="CuadroTexto 10"/>
          <p:cNvSpPr txBox="1"/>
          <p:nvPr/>
        </p:nvSpPr>
        <p:spPr>
          <a:xfrm>
            <a:off x="1403924" y="4599709"/>
            <a:ext cx="53617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dirty="0" smtClean="0"/>
              <a:t>INTELIGENCIA ARTIFICIAL</a:t>
            </a:r>
            <a:endParaRPr lang="es-ES" sz="3200" dirty="0"/>
          </a:p>
        </p:txBody>
      </p:sp>
    </p:spTree>
    <p:extLst>
      <p:ext uri="{BB962C8B-B14F-4D97-AF65-F5344CB8AC3E}">
        <p14:creationId xmlns:p14="http://schemas.microsoft.com/office/powerpoint/2010/main" val="1569641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/>
          <p:cNvGrpSpPr/>
          <p:nvPr/>
        </p:nvGrpSpPr>
        <p:grpSpPr>
          <a:xfrm>
            <a:off x="0" y="0"/>
            <a:ext cx="3936133" cy="4138407"/>
            <a:chOff x="1282412" y="1397205"/>
            <a:chExt cx="3936133" cy="4138407"/>
          </a:xfrm>
        </p:grpSpPr>
        <p:pic>
          <p:nvPicPr>
            <p:cNvPr id="1028" name="Picture 4" descr="https://cloud10.todocoleccion.online/antiguedades/tc/2018/06/09/01/124158863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82412" y="1397205"/>
              <a:ext cx="3936133" cy="41384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ángulo 3"/>
            <p:cNvSpPr/>
            <p:nvPr/>
          </p:nvSpPr>
          <p:spPr>
            <a:xfrm>
              <a:off x="1394483" y="1406388"/>
              <a:ext cx="1806905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s-ES" sz="5400" b="1" dirty="0" smtClean="0">
                  <a:ln w="1016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590€</a:t>
              </a:r>
              <a:endParaRPr lang="es-ES" sz="5400" b="1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grpSp>
        <p:nvGrpSpPr>
          <p:cNvPr id="7" name="Grupo 6"/>
          <p:cNvGrpSpPr/>
          <p:nvPr/>
        </p:nvGrpSpPr>
        <p:grpSpPr>
          <a:xfrm>
            <a:off x="7342909" y="-1"/>
            <a:ext cx="4849091" cy="6892247"/>
            <a:chOff x="3435721" y="222207"/>
            <a:chExt cx="4410085" cy="6488401"/>
          </a:xfrm>
        </p:grpSpPr>
        <p:pic>
          <p:nvPicPr>
            <p:cNvPr id="1032" name="Picture 8" descr="https://cloud10.todocoleccion.online/arte-escultura/tc/2017/11/27/18/104624235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35721" y="222207"/>
              <a:ext cx="4410085" cy="64884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Rectángulo 11"/>
            <p:cNvSpPr/>
            <p:nvPr/>
          </p:nvSpPr>
          <p:spPr>
            <a:xfrm>
              <a:off x="5073753" y="324906"/>
              <a:ext cx="2618024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s-ES" sz="5400" b="1" dirty="0" smtClean="0">
                  <a:ln w="1016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12000€</a:t>
              </a:r>
              <a:endParaRPr lang="es-ES" sz="5400" b="1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grpSp>
        <p:nvGrpSpPr>
          <p:cNvPr id="6" name="Grupo 5"/>
          <p:cNvGrpSpPr/>
          <p:nvPr/>
        </p:nvGrpSpPr>
        <p:grpSpPr>
          <a:xfrm>
            <a:off x="2334574" y="2924174"/>
            <a:ext cx="5238750" cy="3933826"/>
            <a:chOff x="6062981" y="976105"/>
            <a:chExt cx="5238750" cy="3933826"/>
          </a:xfrm>
        </p:grpSpPr>
        <p:pic>
          <p:nvPicPr>
            <p:cNvPr id="1030" name="Picture 6" descr="https://cloud10.todocoleccion.online/arte-escultura/tc/2013/07/09/38102135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62981" y="976105"/>
              <a:ext cx="5238750" cy="39338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ángulo 7"/>
            <p:cNvSpPr/>
            <p:nvPr/>
          </p:nvSpPr>
          <p:spPr>
            <a:xfrm>
              <a:off x="6987523" y="3986601"/>
              <a:ext cx="2212465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s-ES" sz="5400" b="1" dirty="0" smtClean="0">
                  <a:ln w="1016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1000€</a:t>
              </a:r>
              <a:endParaRPr lang="es-ES" sz="5400" b="1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pic>
        <p:nvPicPr>
          <p:cNvPr id="1034" name="Picture 10" descr="https://cloud10.todocoleccion.online/arte-escultura/tc/2018/06/19/23/125464047_42_39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35867"/>
            <a:ext cx="2641600" cy="3522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ángulo 15"/>
          <p:cNvSpPr/>
          <p:nvPr/>
        </p:nvSpPr>
        <p:spPr>
          <a:xfrm>
            <a:off x="214567" y="5934670"/>
            <a:ext cx="22124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6500€</a:t>
            </a:r>
            <a:endParaRPr lang="es-ES" sz="5400" b="1" dirty="0">
              <a:ln w="1016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1036" name="Picture 12" descr="https://cloud10.todocoleccion.online/arte-religioso/tc/2018/01/02/19/107922687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4848" y="-34247"/>
            <a:ext cx="3892629" cy="3535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ángulo 17"/>
          <p:cNvSpPr/>
          <p:nvPr/>
        </p:nvSpPr>
        <p:spPr>
          <a:xfrm>
            <a:off x="3760378" y="2522792"/>
            <a:ext cx="26180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40000€</a:t>
            </a:r>
            <a:endParaRPr lang="es-ES" sz="5400" b="1" dirty="0">
              <a:ln w="1016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2827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esultado de imagen de gif guepard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1054" y="166254"/>
            <a:ext cx="5421745" cy="3054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esultado de imagen de gif slow turtle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1053" y="3393931"/>
            <a:ext cx="5421745" cy="3049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/>
          <p:cNvSpPr txBox="1"/>
          <p:nvPr/>
        </p:nvSpPr>
        <p:spPr>
          <a:xfrm>
            <a:off x="665018" y="1597890"/>
            <a:ext cx="2115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Tráfico ilegal</a:t>
            </a:r>
            <a:endParaRPr lang="es-ES" dirty="0"/>
          </a:p>
        </p:txBody>
      </p:sp>
      <p:sp>
        <p:nvSpPr>
          <p:cNvPr id="8" name="CuadroTexto 7"/>
          <p:cNvSpPr txBox="1"/>
          <p:nvPr/>
        </p:nvSpPr>
        <p:spPr>
          <a:xfrm>
            <a:off x="665017" y="4734131"/>
            <a:ext cx="2115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Detección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72702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 smtClean="0"/>
              <a:t>Imagen</a:t>
            </a:r>
            <a:r>
              <a:rPr lang="ca-ES" dirty="0" smtClean="0"/>
              <a:t> con </a:t>
            </a:r>
            <a:r>
              <a:rPr lang="ca-ES" dirty="0" err="1" smtClean="0"/>
              <a:t>logo</a:t>
            </a:r>
            <a:r>
              <a:rPr lang="ca-ES" dirty="0" smtClean="0"/>
              <a:t> (HH)</a:t>
            </a:r>
            <a:endParaRPr lang="ca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a-ES" dirty="0" err="1" smtClean="0"/>
              <a:t>Herramienta</a:t>
            </a:r>
            <a:r>
              <a:rPr lang="ca-ES" dirty="0" smtClean="0"/>
              <a:t> automatitzada para detectar trafico il·legal en internet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2618409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Resultado de imagen de milanuncios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6454" y="-420255"/>
            <a:ext cx="4762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Resultado de imagen de wallapop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36" b="21783"/>
          <a:stretch/>
        </p:blipFill>
        <p:spPr bwMode="auto">
          <a:xfrm>
            <a:off x="6684448" y="1482437"/>
            <a:ext cx="3030918" cy="2974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Imagen relacionad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648" y="1482437"/>
            <a:ext cx="2125806" cy="2125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Resultado de imagen de internet icon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366" y="4182630"/>
            <a:ext cx="1636279" cy="1636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258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Resultado de imagen de image recognition object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68"/>
          <a:stretch/>
        </p:blipFill>
        <p:spPr bwMode="auto">
          <a:xfrm>
            <a:off x="1154545" y="499326"/>
            <a:ext cx="4904509" cy="3630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/>
          <p:cNvSpPr txBox="1"/>
          <p:nvPr/>
        </p:nvSpPr>
        <p:spPr>
          <a:xfrm>
            <a:off x="1154545" y="4387273"/>
            <a:ext cx="80818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A la venta </a:t>
            </a:r>
            <a:r>
              <a:rPr lang="es-ES" b="1" u="sng" dirty="0" smtClean="0"/>
              <a:t>cuerno</a:t>
            </a:r>
            <a:r>
              <a:rPr lang="es-ES" dirty="0" smtClean="0"/>
              <a:t> de </a:t>
            </a:r>
            <a:r>
              <a:rPr lang="es-ES" b="1" u="sng" dirty="0" smtClean="0"/>
              <a:t>marfil</a:t>
            </a:r>
            <a:r>
              <a:rPr lang="es-ES" dirty="0" smtClean="0"/>
              <a:t> procedente de </a:t>
            </a:r>
            <a:r>
              <a:rPr lang="es-ES" b="1" u="sng" dirty="0" smtClean="0"/>
              <a:t>rinoceronte blanco</a:t>
            </a:r>
            <a:r>
              <a:rPr lang="es-ES" dirty="0" smtClean="0"/>
              <a:t> en perfecto estado... </a:t>
            </a:r>
            <a:endParaRPr lang="es-ES" dirty="0"/>
          </a:p>
        </p:txBody>
      </p:sp>
      <p:pic>
        <p:nvPicPr>
          <p:cNvPr id="4100" name="Picture 4" descr="Resultado de imagen de database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4631" y="787242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2488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Resultado de imagen de taking decision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25"/>
          <a:stretch/>
        </p:blipFill>
        <p:spPr bwMode="auto">
          <a:xfrm>
            <a:off x="848303" y="1865745"/>
            <a:ext cx="4896716" cy="4992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5837382" y="1958113"/>
            <a:ext cx="15701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0" dirty="0" smtClean="0">
                <a:latin typeface="AR CENA" panose="02000000000000000000" pitchFamily="2" charset="0"/>
                <a:ea typeface="Verdana" panose="020B0604030504040204" pitchFamily="34" charset="0"/>
              </a:rPr>
              <a:t>si</a:t>
            </a:r>
            <a:endParaRPr lang="es-ES" sz="3600" dirty="0">
              <a:latin typeface="AR CENA" panose="02000000000000000000" pitchFamily="2" charset="0"/>
              <a:ea typeface="Verdana" panose="020B0604030504040204" pitchFamily="34" charset="0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5837382" y="2973782"/>
            <a:ext cx="15701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0" dirty="0" smtClean="0">
                <a:latin typeface="AR CENA" panose="02000000000000000000" pitchFamily="2" charset="0"/>
                <a:ea typeface="Verdana" panose="020B0604030504040204" pitchFamily="34" charset="0"/>
              </a:rPr>
              <a:t>no</a:t>
            </a:r>
            <a:endParaRPr lang="es-ES" sz="3600" dirty="0">
              <a:latin typeface="AR CENA" panose="02000000000000000000" pitchFamily="2" charset="0"/>
              <a:ea typeface="Verdana" panose="020B0604030504040204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5837382" y="4114799"/>
            <a:ext cx="35190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0" dirty="0">
                <a:latin typeface="AR CENA" panose="02000000000000000000" pitchFamily="2" charset="0"/>
                <a:ea typeface="Verdana" panose="020B0604030504040204" pitchFamily="34" charset="0"/>
              </a:rPr>
              <a:t>t</a:t>
            </a:r>
            <a:r>
              <a:rPr lang="es-ES" sz="8000" dirty="0" smtClean="0">
                <a:latin typeface="AR CENA" panose="02000000000000000000" pitchFamily="2" charset="0"/>
                <a:ea typeface="Verdana" panose="020B0604030504040204" pitchFamily="34" charset="0"/>
              </a:rPr>
              <a:t>al vez</a:t>
            </a:r>
            <a:endParaRPr lang="es-ES" sz="3600" dirty="0">
              <a:latin typeface="AR CENA" panose="02000000000000000000" pitchFamily="2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74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0085" y="3698321"/>
            <a:ext cx="5259774" cy="2915056"/>
          </a:xfr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64" y="344057"/>
            <a:ext cx="2346038" cy="2346038"/>
          </a:xfrm>
          <a:prstGeom prst="rect">
            <a:avLst/>
          </a:prstGeom>
        </p:spPr>
      </p:pic>
      <p:grpSp>
        <p:nvGrpSpPr>
          <p:cNvPr id="8" name="Grupo 7"/>
          <p:cNvGrpSpPr/>
          <p:nvPr/>
        </p:nvGrpSpPr>
        <p:grpSpPr>
          <a:xfrm>
            <a:off x="3315852" y="2392219"/>
            <a:ext cx="2835565" cy="2235198"/>
            <a:chOff x="444570" y="1437982"/>
            <a:chExt cx="2922855" cy="2542310"/>
          </a:xfrm>
        </p:grpSpPr>
        <p:pic>
          <p:nvPicPr>
            <p:cNvPr id="5" name="Imagen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387" y="1634254"/>
              <a:ext cx="2346038" cy="2346038"/>
            </a:xfrm>
            <a:prstGeom prst="rect">
              <a:avLst/>
            </a:prstGeom>
          </p:spPr>
        </p:pic>
        <p:pic>
          <p:nvPicPr>
            <p:cNvPr id="7" name="Imagen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4570" y="1437982"/>
              <a:ext cx="1517072" cy="1517072"/>
            </a:xfrm>
            <a:prstGeom prst="rect">
              <a:avLst/>
            </a:prstGeom>
          </p:spPr>
        </p:pic>
      </p:grpSp>
      <p:sp>
        <p:nvSpPr>
          <p:cNvPr id="10" name="Flecha derecha 9"/>
          <p:cNvSpPr/>
          <p:nvPr/>
        </p:nvSpPr>
        <p:spPr>
          <a:xfrm rot="1967639">
            <a:off x="2448386" y="2171683"/>
            <a:ext cx="822036" cy="646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Flecha derecha 10"/>
          <p:cNvSpPr/>
          <p:nvPr/>
        </p:nvSpPr>
        <p:spPr>
          <a:xfrm rot="1967639">
            <a:off x="5796567" y="4162120"/>
            <a:ext cx="822036" cy="646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16468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 smtClean="0"/>
              <a:t>Demo</a:t>
            </a:r>
            <a:endParaRPr lang="ca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410635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a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139</TotalTime>
  <Words>106</Words>
  <Application>Microsoft Office PowerPoint</Application>
  <PresentationFormat>Panorámica</PresentationFormat>
  <Paragraphs>30</Paragraphs>
  <Slides>10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AR CENA</vt:lpstr>
      <vt:lpstr>Arial</vt:lpstr>
      <vt:lpstr>Calibri</vt:lpstr>
      <vt:lpstr>Trebuchet MS</vt:lpstr>
      <vt:lpstr>Verdana</vt:lpstr>
      <vt:lpstr>Wingdings 3</vt:lpstr>
      <vt:lpstr>Faceta</vt:lpstr>
      <vt:lpstr>Poach the poachers</vt:lpstr>
      <vt:lpstr>Presentación de PowerPoint</vt:lpstr>
      <vt:lpstr>Presentación de PowerPoint</vt:lpstr>
      <vt:lpstr>Imagen con logo (HH)</vt:lpstr>
      <vt:lpstr>Presentación de PowerPoint</vt:lpstr>
      <vt:lpstr>Presentación de PowerPoint</vt:lpstr>
      <vt:lpstr>Presentación de PowerPoint</vt:lpstr>
      <vt:lpstr>Presentación de PowerPoint</vt:lpstr>
      <vt:lpstr>Demo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Hunted Hunters</dc:title>
  <dc:creator>Sergio</dc:creator>
  <cp:lastModifiedBy>Sergio</cp:lastModifiedBy>
  <cp:revision>13</cp:revision>
  <dcterms:created xsi:type="dcterms:W3CDTF">2018-09-16T08:14:10Z</dcterms:created>
  <dcterms:modified xsi:type="dcterms:W3CDTF">2018-09-16T10:33:50Z</dcterms:modified>
</cp:coreProperties>
</file>

<file path=docProps/thumbnail.jpeg>
</file>